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2"/>
  </p:sldMasterIdLst>
  <p:notesMasterIdLst>
    <p:notesMasterId r:id="rId4"/>
  </p:notesMasterIdLst>
  <p:sldIdLst>
    <p:sldId id="256" r:id="rId3"/>
  </p:sldIdLst>
  <p:sldSz cx="6858000" cy="9144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>
        <p:scale>
          <a:sx n="100" d="100"/>
          <a:sy n="100" d="100"/>
        </p:scale>
        <p:origin x="-1230" y="26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3/14/2018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09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lum bright="42000" contrast="-68000"/>
          </a:blip>
          <a:srcRect/>
          <a:stretch>
            <a:fillRect l="-30000" t="-20000" r="-2000" b="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7961376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6858" y="8071104"/>
            <a:ext cx="1687068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769364" y="8058912"/>
            <a:ext cx="5088636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771650" y="5384800"/>
            <a:ext cx="4857750" cy="24384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71650" y="8066716"/>
            <a:ext cx="5029200" cy="9144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57150" y="8091599"/>
            <a:ext cx="1543050" cy="9144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/>
            <a:fld id="{743653DA-8BF4-4869-96FE-9BCF43372D46}" type="datetime8">
              <a:rPr lang="en-US" smtClean="0"/>
              <a:pPr algn="ctr"/>
              <a:t>3/14/2018 3:58 PM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564045" y="315385"/>
            <a:ext cx="4400550" cy="48683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00750" y="304800"/>
            <a:ext cx="6286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3/14/2018 3:58 PM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812801"/>
            <a:ext cx="1543050" cy="73554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12800"/>
            <a:ext cx="4171950" cy="735541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14900" y="8331204"/>
            <a:ext cx="1657350" cy="486833"/>
          </a:xfrm>
        </p:spPr>
        <p:txBody>
          <a:bodyPr/>
          <a:lstStyle/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3/14/2018 3:58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1" y="8330944"/>
            <a:ext cx="4180112" cy="4868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4572239" y="0"/>
            <a:ext cx="240030" cy="9144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06529" y="812800"/>
            <a:ext cx="171450" cy="83312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6529" y="0"/>
            <a:ext cx="171450" cy="7112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4336654" y="263922"/>
            <a:ext cx="711200" cy="183357"/>
          </a:xfrm>
        </p:spPr>
        <p:txBody>
          <a:bodyPr/>
          <a:lstStyle/>
          <a:p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486" y="304800"/>
            <a:ext cx="6115050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9108-AC8D-4212-9283-60D9E99BF07A}" type="datetime8">
              <a:rPr lang="en-US" smtClean="0"/>
              <a:pPr/>
              <a:t>3/14/2018 3:58 PM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9486" y="2133600"/>
            <a:ext cx="6115050" cy="599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3657601"/>
            <a:ext cx="5342335" cy="2230967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032000"/>
            <a:ext cx="6858000" cy="1524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2133600"/>
            <a:ext cx="971550" cy="1320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028700" y="2133600"/>
            <a:ext cx="5829300" cy="1320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133600"/>
            <a:ext cx="5715000" cy="13208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ED3D3-6235-4F4C-B439-DF277FB555A7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2336800"/>
            <a:ext cx="971550" cy="935568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2119423"/>
            <a:ext cx="291465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633676" y="2119423"/>
            <a:ext cx="2914650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B5F1E3E-4B2F-4895-B65E-28B2E64F39F6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364067"/>
            <a:ext cx="6115050" cy="1159933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3251200"/>
            <a:ext cx="2914650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3600450" y="3251200"/>
            <a:ext cx="2914650" cy="477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3085435-8225-4333-BFFA-0096413F0D76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457200" y="2336800"/>
            <a:ext cx="2914650" cy="85344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3600450" y="2336800"/>
            <a:ext cx="2914650" cy="85344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3C494-2A87-468C-A21B-CB14FB9ABB00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80FA0-5B31-4864-A2BB-719EA5A679C6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8331200"/>
            <a:ext cx="400050" cy="508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4067"/>
            <a:ext cx="6057900" cy="115993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CC0C8-36B8-442A-833D-B6AACE86BB77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771650" y="2336800"/>
            <a:ext cx="4800600" cy="5892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pencil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9487" y="2340865"/>
            <a:ext cx="1211480" cy="2860820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00150" y="73152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6858" y="6096000"/>
            <a:ext cx="6858000" cy="118262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6858" y="6217920"/>
            <a:ext cx="1097280" cy="95097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59002" y="6205728"/>
            <a:ext cx="5698998" cy="95097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0" y="6197600"/>
            <a:ext cx="5486400" cy="9144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085850" y="0"/>
            <a:ext cx="75438" cy="915619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4686300" y="8331201"/>
            <a:ext cx="2000250" cy="486833"/>
          </a:xfrm>
        </p:spPr>
        <p:txBody>
          <a:bodyPr rtlCol="0"/>
          <a:lstStyle/>
          <a:p>
            <a:fld id="{51E20EC5-AC53-4169-941E-EDF10CD23748}" type="datetime8">
              <a:rPr lang="en-US" smtClean="0"/>
              <a:pPr/>
              <a:t>3/14/2018 3:58 PM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6222999"/>
            <a:ext cx="1085850" cy="884771"/>
          </a:xfrm>
        </p:spPr>
        <p:txBody>
          <a:bodyPr rtlCol="0"/>
          <a:lstStyle>
            <a:lvl1pPr>
              <a:defRPr sz="2800"/>
            </a:lvl1pPr>
          </a:lstStyle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200150" y="8330942"/>
            <a:ext cx="3429000" cy="486833"/>
          </a:xfrm>
        </p:spPr>
        <p:txBody>
          <a:bodyPr rtlCol="0"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70432" y="0"/>
            <a:ext cx="5687568" cy="6091936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304800"/>
            <a:ext cx="6115050" cy="1320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9486" y="2133600"/>
            <a:ext cx="6115050" cy="60350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0" y="8331201"/>
            <a:ext cx="2000250" cy="486833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8D3816DF-213E-421B-92D3-C068DBB023D6}" type="datetime8">
              <a:rPr lang="en-US" smtClean="0">
                <a:solidFill>
                  <a:schemeClr val="tx2"/>
                </a:solidFill>
              </a:rPr>
              <a:pPr/>
              <a:t>3/14/2018 3:58 PM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1" y="8330942"/>
            <a:ext cx="4065812" cy="486833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645920"/>
            <a:ext cx="6858000" cy="4267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706880"/>
            <a:ext cx="400050" cy="3048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2912" y="1706880"/>
            <a:ext cx="6415088" cy="3048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696296"/>
            <a:ext cx="400050" cy="32596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752600" y="8077200"/>
            <a:ext cx="5029200" cy="91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endParaRPr lang="en-US" sz="1600" dirty="0" smtClean="0"/>
          </a:p>
          <a:p>
            <a:pPr>
              <a:spcBef>
                <a:spcPts val="0"/>
              </a:spcBef>
            </a:pP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>For further details </a:t>
            </a:r>
            <a:r>
              <a:rPr lang="en-US" sz="1600" dirty="0"/>
              <a:t>please contact :   </a:t>
            </a:r>
          </a:p>
          <a:p>
            <a:pPr>
              <a:spcBef>
                <a:spcPts val="0"/>
              </a:spcBef>
            </a:pPr>
            <a:r>
              <a:rPr lang="en-US" sz="1600" dirty="0"/>
              <a:t>Office of the Director ORIC</a:t>
            </a:r>
          </a:p>
          <a:p>
            <a:pPr>
              <a:spcBef>
                <a:spcPts val="0"/>
              </a:spcBef>
            </a:pPr>
            <a:r>
              <a:rPr lang="en-US" sz="1600" dirty="0" smtClean="0"/>
              <a:t>LUMHS</a:t>
            </a:r>
            <a:r>
              <a:rPr lang="en-US" sz="1600" dirty="0"/>
              <a:t>, </a:t>
            </a:r>
            <a:r>
              <a:rPr lang="en-US" sz="1600" dirty="0" smtClean="0"/>
              <a:t>Jamshoro- 022-9213314</a:t>
            </a:r>
            <a:endParaRPr lang="en-US" sz="1600" dirty="0"/>
          </a:p>
          <a:p>
            <a:pPr>
              <a:spcBef>
                <a:spcPts val="0"/>
              </a:spcBef>
            </a:pP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304800" y="304800"/>
            <a:ext cx="6324600" cy="1828800"/>
          </a:xfrm>
          <a:prstGeom prst="roundRect">
            <a:avLst>
              <a:gd name="adj" fmla="val 10870"/>
            </a:avLst>
          </a:prstGeom>
          <a:solidFill>
            <a:srgbClr val="002060">
              <a:alpha val="56000"/>
            </a:srgbClr>
          </a:solidFill>
          <a:ln w="9525">
            <a:solidFill>
              <a:sysClr val="windowText" lastClr="000000"/>
            </a:solidFill>
            <a:round/>
            <a:headEnd/>
            <a:tailEnd/>
          </a:ln>
          <a:scene3d>
            <a:camera prst="orthographicFront"/>
            <a:lightRig rig="freezing" dir="t"/>
          </a:scene3d>
          <a:sp3d contourW="12700" prstMaterial="dkEdge">
            <a:bevelT w="114300" prst="artDeco"/>
            <a:contourClr>
              <a:sysClr val="window" lastClr="FFFFFF">
                <a:lumMod val="60000"/>
                <a:lumOff val="40000"/>
              </a:sysClr>
            </a:contourClr>
          </a:sp3d>
        </p:spPr>
        <p:txBody>
          <a:bodyPr wrap="none" lIns="14712" tIns="7356" rIns="14712" bIns="7356" anchor="ctr"/>
          <a:lstStyle/>
          <a:p>
            <a:pPr marL="0" marR="0" lvl="0" indent="0" algn="ctr" defTabSz="7060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9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7060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100" b="1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7060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OFFICE OF RESEARCH INNOVATION </a:t>
            </a:r>
          </a:p>
          <a:p>
            <a:pPr marL="0" marR="0" lvl="0" indent="0" algn="ctr" defTabSz="7060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AND COMMERCIALIZATION (ORIC)</a:t>
            </a:r>
            <a:endParaRPr kumimoji="0" lang="en-GB" sz="21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70601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Liaquat University of Medical &amp; Health Sciences </a:t>
            </a:r>
            <a:r>
              <a:rPr kumimoji="0" lang="en-GB" sz="1800" b="1" i="1" u="none" strike="noStrike" kern="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Jamshoro</a:t>
            </a:r>
            <a:r>
              <a:rPr kumimoji="0" lang="en-GB" sz="1800" b="1" i="1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endParaRPr kumimoji="0" lang="en-GB" sz="1800" b="1" i="1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61950"/>
            <a:ext cx="990600" cy="685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65126"/>
            <a:ext cx="78263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8030364"/>
              </p:ext>
            </p:extLst>
          </p:nvPr>
        </p:nvGraphicFramePr>
        <p:xfrm>
          <a:off x="373062" y="2743200"/>
          <a:ext cx="6086475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7" imgW="6105346" imgH="5496591" progId="Word.Document.12">
                  <p:embed/>
                </p:oleObj>
              </mc:Choice>
              <mc:Fallback>
                <p:oleObj name="Document" r:id="rId7" imgW="6105346" imgH="549659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3062" y="2743200"/>
                        <a:ext cx="6086475" cy="495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cademicPresentation1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7B6A5FA-AEDC-493D-A38F-607DB1F387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33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AcademicPresentation1</vt:lpstr>
      <vt:lpstr>Document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2017-11-03T08:08:33Z</dcterms:created>
  <dcterms:modified xsi:type="dcterms:W3CDTF">2018-03-14T10:58:33Z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